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</p:sldIdLst>
  <p:sldSz cy="9144000" cx="6858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дш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646" y="4860032"/>
            <a:ext cx="2047139" cy="2331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6652" y="1383130"/>
            <a:ext cx="6210690" cy="73866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Аферисты представляются работодателями, чтобы вовлечь жертву в мошенническую схему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2816" y="179512"/>
            <a:ext cx="351039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ОСТОРОЖНО! МОШЕННИКИ!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0658" y="2415052"/>
            <a:ext cx="54546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Рассказываем подробно как могут действовать мошенники: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65205" y="63962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2706" y="2843809"/>
            <a:ext cx="581464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Потенциальной жертве в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мессенджере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поступает сообщение якобы от имени руководителя организации, который сообщает, что необходимо оказать содействие неким «кураторам», которые в ближайшее время выйдут на связь.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706" y="3611894"/>
            <a:ext cx="583264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Пострадавшему звонит некий «куратор», который представляется сотрудником банка либо правоохранителем (следователь, дознаватель, оперативный сотрудник) и сообщает, что необходимо следовать его инструкциям. Аферист выдвигает различные легенды, в том числе утечка персональных данных, попытка хищения денег, сохранение сбережений путем перевода их на безопасный счет либо помощь в изобличении преступников.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2886" y="4860033"/>
            <a:ext cx="4266474" cy="101566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злоумышленники общаются с помощью 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мессенджеров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устанавливая на фото профиля логотипы кредитных учреждений, а для убедительности присылают фотографии поддельных удостоверений либо банковских документов.</a:t>
            </a: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2886" y="5916150"/>
            <a:ext cx="4320480" cy="861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Аферисты сообщают жертве номера якобы «безопасных счетов», «</a:t>
            </a:r>
            <a:r>
              <a:rPr lang="ru-R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спецсчетов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либо направляют курьера якобы для инкассации денежных средств на такие счета. При этом они уверяют жертву, что все деньги будут возвращены.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42646" y="7651284"/>
            <a:ext cx="64807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проверять полученные якобы от работодателя сведения.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Расскажите о таком факте руководству, посоветуйтесь с коллегами, сообщите в правоохранительные органы.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уточнения информации по банковскому счету - самостоятельно свяжитесь с представителями своего кредитно-финансового учреждения.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Сотрудники банков и правоохранительных органов никогда не направляют </a:t>
            </a:r>
            <a:r>
              <a:rPr lang="ru-RU" sz="12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СМС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 своих служебных удостоверений либо банковских документов.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188640" y="3035830"/>
            <a:ext cx="486054" cy="19202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88640" y="3995936"/>
            <a:ext cx="486054" cy="19202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2672916" y="6876256"/>
            <a:ext cx="3726414" cy="57606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Внимание!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